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12192000"/>
  <p:notesSz cx="6858000" cy="9144000"/>
  <p:embeddedFontLst>
    <p:embeddedFont>
      <p:font typeface="Belleza"/>
      <p:regular r:id="rId23"/>
    </p:embeddedFont>
    <p:embeddedFont>
      <p:font typeface="Permanent Marker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5" roundtripDataSignature="AMtx7mgXnujgmKj+77bg1jMeo53bjbnM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PermanentMarker-regular.fntdata"/><Relationship Id="rId23" Type="http://schemas.openxmlformats.org/officeDocument/2006/relationships/font" Target="fonts/Belleza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ee objecten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2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Relationship Id="rId4" Type="http://schemas.openxmlformats.org/officeDocument/2006/relationships/image" Target="../media/image2.png"/><Relationship Id="rId5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2.png"/><Relationship Id="rId5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hyperlink" Target="https://www.druglijn.be/test-jezelf/test/zelftest-gamen--18" TargetMode="External"/><Relationship Id="rId10" Type="http://schemas.openxmlformats.org/officeDocument/2006/relationships/image" Target="../media/image20.png"/><Relationship Id="rId9" Type="http://schemas.openxmlformats.org/officeDocument/2006/relationships/image" Target="../media/image14.png"/><Relationship Id="rId5" Type="http://schemas.openxmlformats.org/officeDocument/2006/relationships/hyperlink" Target="https://mediawijs.be/tools/schermtijd" TargetMode="External"/><Relationship Id="rId6" Type="http://schemas.openxmlformats.org/officeDocument/2006/relationships/image" Target="../media/image17.png"/><Relationship Id="rId7" Type="http://schemas.openxmlformats.org/officeDocument/2006/relationships/image" Target="../media/image19.png"/><Relationship Id="rId8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Relationship Id="rId4" Type="http://schemas.openxmlformats.org/officeDocument/2006/relationships/hyperlink" Target="https://chargeyourbrainzzz.nl/NL/Informatie/Alles_over_slaap/Slaaptips" TargetMode="External"/><Relationship Id="rId5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hyperlink" Target="http://www.noknok.be/" TargetMode="External"/><Relationship Id="rId5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hyperlink" Target="https://www.noknok.be/login" TargetMode="External"/><Relationship Id="rId5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Relationship Id="rId4" Type="http://schemas.openxmlformats.org/officeDocument/2006/relationships/image" Target="../media/image2.png"/><Relationship Id="rId5" Type="http://schemas.openxmlformats.org/officeDocument/2006/relationships/hyperlink" Target="http://www.clbchat.be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hyperlink" Target="https://www.watwat.be/puberteit/puberteit-wat-gebeurt-er-met-mijn-lichaam" TargetMode="External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hyperlink" Target="http://tuut.lne.be/" TargetMode="External"/><Relationship Id="rId6" Type="http://schemas.openxmlformats.org/officeDocument/2006/relationships/hyperlink" Target="https://omgeving.vlaanderen.be/sites/default/files/atoms/files/folderGehoorschade2018-web_1.pdf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Relationship Id="rId4" Type="http://schemas.openxmlformats.org/officeDocument/2006/relationships/image" Target="../media/image2.png"/><Relationship Id="rId5" Type="http://schemas.openxmlformats.org/officeDocument/2006/relationships/hyperlink" Target="https://mijn.gezondleven.be/fruit" TargetMode="External"/><Relationship Id="rId6" Type="http://schemas.openxmlformats.org/officeDocument/2006/relationships/hyperlink" Target="https://mijn.gezondleven.be/groenten" TargetMode="External"/><Relationship Id="rId7" Type="http://schemas.openxmlformats.org/officeDocument/2006/relationships/hyperlink" Target="https://mijn.gezondleven.be/watertest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6.googleusercontent.com/PnZAXzjmlyaGeDvCLh_r2CvmZUcUXhCdEj_C0Uta0p_w2YxAtp741TX6JXtLpnCB58-LhWXvm_h9Cb7w-viPjS-OJ6Vrjp9x9jrF_WUcY4lmOhhFe223UaPJLhakHdBFlJEBsOmPY58"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7109677" y="1991385"/>
            <a:ext cx="5082314" cy="4833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90050" y="6009944"/>
            <a:ext cx="1426437" cy="84805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2578814" y="1695235"/>
            <a:ext cx="829841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5400" u="none" cap="none" strike="noStrike">
                <a:solidFill>
                  <a:srgbClr val="0070C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JIJ EN JE GEZONDHEID</a:t>
            </a:r>
            <a:endParaRPr sz="5400">
              <a:solidFill>
                <a:srgbClr val="0070C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4561725" y="2465262"/>
            <a:ext cx="616138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Zesde leerjaar / 11-12-jarigen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3012" y="6009944"/>
            <a:ext cx="1083846" cy="8200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ij CLB Limburg" id="93" name="Google Shape;93;p1"/>
          <p:cNvPicPr preferRelativeResize="0"/>
          <p:nvPr/>
        </p:nvPicPr>
        <p:blipFill rotWithShape="1">
          <a:blip r:embed="rId6">
            <a:alphaModFix amt="14000"/>
          </a:blip>
          <a:srcRect b="0" l="0" r="0" t="0"/>
          <a:stretch/>
        </p:blipFill>
        <p:spPr>
          <a:xfrm rot="-250258">
            <a:off x="52799" y="2168421"/>
            <a:ext cx="5052029" cy="503454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 rot="-404413">
            <a:off x="456098" y="3922382"/>
            <a:ext cx="424542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Bekijk op een computer of laptop!</a:t>
            </a:r>
            <a:endParaRPr sz="3600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19: Het jaar van de goede voornemens | RetailDeta" id="157" name="Google Shape;15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8308"/>
            <a:ext cx="12192000" cy="68496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ij CLB Limburg" id="158" name="Google Shape;158;p10"/>
          <p:cNvPicPr preferRelativeResize="0"/>
          <p:nvPr/>
        </p:nvPicPr>
        <p:blipFill rotWithShape="1">
          <a:blip r:embed="rId4">
            <a:alphaModFix amt="14000"/>
          </a:blip>
          <a:srcRect b="0" l="0" r="0" t="0"/>
          <a:stretch/>
        </p:blipFill>
        <p:spPr>
          <a:xfrm rot="-250258">
            <a:off x="52799" y="2194547"/>
            <a:ext cx="5052029" cy="5034548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0"/>
          <p:cNvSpPr txBox="1"/>
          <p:nvPr/>
        </p:nvSpPr>
        <p:spPr>
          <a:xfrm>
            <a:off x="365760" y="412734"/>
            <a:ext cx="7280366" cy="7232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Tussendoortjes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Kan jij 5 gezonde tussendoortjes opnoemen?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Neem je die ook regelmatig mee naar school?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Leuk 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En… psst! Als je toch eens wil snoepen, doe dat dan beter bij de maaltijd.</a:t>
            </a:r>
            <a:br>
              <a:rPr lang="nl-NL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 is beter voor je tanden ;-) 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19: Het jaar van de goede voornemens | RetailDeta" id="164" name="Google Shape;16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8308"/>
            <a:ext cx="12192000" cy="68496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ij CLB Limburg" id="165" name="Google Shape;165;p11"/>
          <p:cNvPicPr preferRelativeResize="0"/>
          <p:nvPr/>
        </p:nvPicPr>
        <p:blipFill rotWithShape="1">
          <a:blip r:embed="rId4">
            <a:alphaModFix amt="14000"/>
          </a:blip>
          <a:srcRect b="0" l="0" r="0" t="0"/>
          <a:stretch/>
        </p:blipFill>
        <p:spPr>
          <a:xfrm rot="-250258">
            <a:off x="52799" y="2194547"/>
            <a:ext cx="5052029" cy="5034548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1"/>
          <p:cNvSpPr txBox="1"/>
          <p:nvPr/>
        </p:nvSpPr>
        <p:spPr>
          <a:xfrm>
            <a:off x="365760" y="412734"/>
            <a:ext cx="7280366" cy="8094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Ken je de voedingsdriehoek?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Je kan samen met je ouders meer leren over de voedingsdriehoek via www.gezondleven.be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lh4.googleusercontent.com/ynQr_5XE6SsGpyu7yiBnLnn9Nd6NFZ5gtmec8GIwX7sBX2z4qYLXko7hIMZFd0MLXP0mWUGe-AXe7PvwE9WX0igB5H15dPcbsNFyNmT5mEkDPLGhepNZmWvBQc0_e2GhvaRZk1pLIg0" id="167" name="Google Shape;167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8619" y="1164920"/>
            <a:ext cx="4677249" cy="4196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3.googleusercontent.com/bP9H17q4V3cQ0SVc91WuR6nAAB2tqyRqlqIDlIyeNdw0awmdBX2chwQ11jlFlx0mAix7C8LFYhE87AQ6mK4GdvPhpthSHi7q78ixVjuLtRMjZzVkWSJO3hZ-wM42v2Wje_5smIyJ2lw" id="172" name="Google Shape;17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2809" y="2389158"/>
            <a:ext cx="4497105" cy="44971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ij CLB Limburg" id="173" name="Google Shape;173;p12"/>
          <p:cNvPicPr preferRelativeResize="0"/>
          <p:nvPr/>
        </p:nvPicPr>
        <p:blipFill rotWithShape="1">
          <a:blip r:embed="rId4">
            <a:alphaModFix amt="14000"/>
          </a:blip>
          <a:srcRect b="0" l="0" r="0" t="0"/>
          <a:stretch/>
        </p:blipFill>
        <p:spPr>
          <a:xfrm rot="-250258">
            <a:off x="52799" y="2207073"/>
            <a:ext cx="5052029" cy="5034548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2"/>
          <p:cNvSpPr txBox="1"/>
          <p:nvPr/>
        </p:nvSpPr>
        <p:spPr>
          <a:xfrm>
            <a:off x="818605" y="291035"/>
            <a:ext cx="11373395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Bewegen maakt je blij.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Of je het nu alleen, met je gezin of in groep doet: het is GEZOND 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In de afbeelding rechts</a:t>
            </a:r>
            <a:br>
              <a:rPr lang="nl-NL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lees je meer!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lh3.googleusercontent.com/F-ie5Qfv6cYTfxq0tQ6ET8tUGbYZYoSVIU5dhQim2_2dmUW4j_kiPhv6w2b78hpHpoAsMhJlR9Penma1U9IAmquq8--tlwbCYIteeG7McxXi_43CukUWuLCssuP6TdrA7PqrhgHDd6U" id="175" name="Google Shape;175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23432" y="1465545"/>
            <a:ext cx="5681513" cy="5419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ij CLB Limburg" id="180" name="Google Shape;180;p13"/>
          <p:cNvPicPr preferRelativeResize="0"/>
          <p:nvPr/>
        </p:nvPicPr>
        <p:blipFill rotWithShape="1">
          <a:blip r:embed="rId3">
            <a:alphaModFix amt="14000"/>
          </a:blip>
          <a:srcRect b="0" l="0" r="0" t="0"/>
          <a:stretch/>
        </p:blipFill>
        <p:spPr>
          <a:xfrm rot="-250258">
            <a:off x="-58386" y="2170409"/>
            <a:ext cx="5052029" cy="503454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3"/>
          <p:cNvSpPr txBox="1"/>
          <p:nvPr/>
        </p:nvSpPr>
        <p:spPr>
          <a:xfrm>
            <a:off x="818605" y="291035"/>
            <a:ext cx="11373395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Soms vergeten we hoe belangrijk bewegen is. De uren gaan snel voorbij op sociale media of als je naar tv kijkt of games speelt.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Game jij vaak? </a:t>
            </a:r>
            <a:r>
              <a:rPr lang="nl-NL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Of krijg je daar soms opmerkingen over?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				🡪 </a:t>
            </a:r>
            <a:r>
              <a:rPr lang="nl-NL" sz="3200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Klik voor een test!</a:t>
            </a:r>
            <a:endParaRPr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3"/>
          <p:cNvSpPr txBox="1"/>
          <p:nvPr/>
        </p:nvSpPr>
        <p:spPr>
          <a:xfrm rot="278157">
            <a:off x="5353108" y="4127864"/>
            <a:ext cx="7001691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Krijg je soms ruzie over gamen of schermtijd. Dan maak je best goede afspraken met je ouders.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🡪 </a:t>
            </a:r>
            <a:r>
              <a:rPr lang="nl-NL" sz="3200" u="sng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Klik voor een handige afsprakenkaart</a:t>
            </a:r>
            <a:r>
              <a:rPr lang="nl-NL" sz="320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3200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lh3.googleusercontent.com/2oQPyMgSe5D_yBM_dGyyiA5rC4BK4KIkPnUEJzu2wqV31JmvqOq0-C84WPlEmxOuBSYqp1q_N4gEIOHaXkAulvbg6Y3LvmWegmw7Gvi7nK79O-0rZP3eUYxenzJE9Z-1T9JP7MgbL7Q" id="183" name="Google Shape;183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268385">
            <a:off x="2104373" y="5310327"/>
            <a:ext cx="726510" cy="726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3.googleusercontent.com/aIPjE2dtlHi0SmkSgQiVcSbSYlk2eFbzVDF20-Wy--8proyOAJw6m9fBrvq_vWsF6XDZzLZXMz1dDRS6bBPhy5xCQo21C3lwDKnGMCaUGWGgV7qBxADK6c1ReqXGq_yTmxAdXaMdu9E" id="184" name="Google Shape;184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89972" y="4891774"/>
            <a:ext cx="643121" cy="6443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4.googleusercontent.com/m_AyLZ4XcgA5jmjBP0sxrApVb9QfKVj2wmGxAPfT14e9VKdvw3kzJ9nzddE4WCyleWY4dTPiO8A3UhBO4tc2DUnIA05g6dtZ0up01mO4lsR-IelsA0Buxo4eZSTgj9fY41i2lwv90Ss" id="185" name="Google Shape;185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320701">
            <a:off x="3006246" y="5089251"/>
            <a:ext cx="818605" cy="6139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4.googleusercontent.com/Ep_DuV88cjBOyB94Yk95ZHk_1gfMUiTW2Fz-e86wFiqRbxHeB1QamR4GDDewlrh46Z3nUIIBTyrckO_yLl_UbH_OxXpb8o2GFHpAxsCsBywu2p88NUcGR1b619ujZk3o-dNH5ADwVA8" id="186" name="Google Shape;186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086879" y="8076083"/>
            <a:ext cx="236783" cy="2367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4.googleusercontent.com/HgMbD4CqKG2w45O9l9qhcTgzLP16bLA5x62lVOKno0RBkYNLWcOZOgBrAgsDx948RSqi9fYwAokUmPbA4saDJbZNvym3Z0gywYtP-u-ttHXC5LdRmoxpzNSNY-TBF6ZyTnvO-K4neNY" id="187" name="Google Shape;187;p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392639">
            <a:off x="2316253" y="4335113"/>
            <a:ext cx="785937" cy="825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d Sleeping Images | Free Vectors, Stock Photos &amp; PSD" id="192" name="Google Shape;1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4"/>
          <p:cNvSpPr txBox="1"/>
          <p:nvPr/>
        </p:nvSpPr>
        <p:spPr>
          <a:xfrm>
            <a:off x="5749446" y="1184395"/>
            <a:ext cx="6442553" cy="3662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4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Zzzzzz…</a:t>
            </a:r>
            <a:endParaRPr b="1" sz="4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Beter slapen begint bij jezelf!</a:t>
            </a:r>
            <a:br>
              <a:rPr lang="nl-NL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nl-NL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Wil jij ook beter slapen?</a:t>
            </a:r>
            <a:br>
              <a:rPr lang="nl-NL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nl-NL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Ga dan aan de slag met </a:t>
            </a:r>
            <a:r>
              <a:rPr b="1" lang="nl-NL" sz="3200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deze tips </a:t>
            </a:r>
            <a:r>
              <a:rPr lang="nl-NL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ij CLB Limburg" id="194" name="Google Shape;194;p14"/>
          <p:cNvPicPr preferRelativeResize="0"/>
          <p:nvPr/>
        </p:nvPicPr>
        <p:blipFill rotWithShape="1">
          <a:blip r:embed="rId5">
            <a:alphaModFix amt="14000"/>
          </a:blip>
          <a:srcRect b="0" l="0" r="0" t="0"/>
          <a:stretch/>
        </p:blipFill>
        <p:spPr>
          <a:xfrm rot="-250258">
            <a:off x="-58386" y="2182935"/>
            <a:ext cx="5052029" cy="5034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ij CLB Limburg" id="199" name="Google Shape;199;p15"/>
          <p:cNvPicPr preferRelativeResize="0"/>
          <p:nvPr/>
        </p:nvPicPr>
        <p:blipFill rotWithShape="1">
          <a:blip r:embed="rId3">
            <a:alphaModFix amt="14000"/>
          </a:blip>
          <a:srcRect b="0" l="0" r="0" t="0"/>
          <a:stretch/>
        </p:blipFill>
        <p:spPr>
          <a:xfrm rot="-250258">
            <a:off x="52799" y="2194547"/>
            <a:ext cx="5052029" cy="5034548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5"/>
          <p:cNvSpPr txBox="1"/>
          <p:nvPr/>
        </p:nvSpPr>
        <p:spPr>
          <a:xfrm>
            <a:off x="5873932" y="578417"/>
            <a:ext cx="5595258" cy="5755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Over je goed voelen en… soms minder goed voelen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Dat is normaal.</a:t>
            </a:r>
            <a:endParaRPr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Je bent jong en je kan heel wat aan. </a:t>
            </a:r>
            <a:endParaRPr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Wil je informatie en opdrachten om je goed in je vel te voelen? Of heb je een dipje of een tegenslag? Kijk dan zeker eens op </a:t>
            </a:r>
            <a:r>
              <a:rPr lang="nl-NL" sz="3200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www.noknok.be</a:t>
            </a:r>
            <a:r>
              <a:rPr lang="nl-NL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gaan met stress | Nok Nok" id="201" name="Google Shape;201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77695">
            <a:off x="248194" y="740565"/>
            <a:ext cx="6400800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ij CLB Limburg" id="206" name="Google Shape;206;p16"/>
          <p:cNvPicPr preferRelativeResize="0"/>
          <p:nvPr/>
        </p:nvPicPr>
        <p:blipFill rotWithShape="1">
          <a:blip r:embed="rId3">
            <a:alphaModFix amt="14000"/>
          </a:blip>
          <a:srcRect b="0" l="0" r="0" t="0"/>
          <a:stretch/>
        </p:blipFill>
        <p:spPr>
          <a:xfrm rot="-250258">
            <a:off x="52799" y="2194547"/>
            <a:ext cx="5052029" cy="5034548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6"/>
          <p:cNvSpPr txBox="1"/>
          <p:nvPr/>
        </p:nvSpPr>
        <p:spPr>
          <a:xfrm>
            <a:off x="5760720" y="601261"/>
            <a:ext cx="6431280" cy="6494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200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VOEL JIJ JE GOED IN JE VEL?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Hoe sterk voel jij je bij stress of tegenslagen?</a:t>
            </a:r>
            <a:br>
              <a:rPr lang="nl-NL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Wat doe jij om stoom af te laten?</a:t>
            </a:r>
            <a:br>
              <a:rPr lang="nl-NL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Kan jij terecht bij de mensen om je heen?</a:t>
            </a:r>
            <a:br>
              <a:rPr lang="nl-NL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endParaRPr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u="sng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DOE DE VEERKRACHTTEST EN KRIJG PERSOONLIJKE TIPS</a:t>
            </a:r>
            <a:endParaRPr sz="3200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t is veerkracht? | Nok Nok" id="208" name="Google Shape;208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940525" y="744582"/>
            <a:ext cx="7620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5.googleusercontent.com/yoT6_BOgSUoAhTVsuPdaZ-r0EVnDIkUBFvBd_ypgdhdIanxY00khtAnMaGfubLAs4AChIhZDyhIXBxGYMbkIxxTgEbg-AxR419BvZU519UDEE4jOlDugI8T2-jtyBWjMzQ4FOb1Dp9o" id="213" name="Google Shape;21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92486" y="1259197"/>
            <a:ext cx="7742598" cy="54668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ij CLB Limburg" id="214" name="Google Shape;214;p17"/>
          <p:cNvPicPr preferRelativeResize="0"/>
          <p:nvPr/>
        </p:nvPicPr>
        <p:blipFill rotWithShape="1">
          <a:blip r:embed="rId4">
            <a:alphaModFix amt="14000"/>
          </a:blip>
          <a:srcRect b="0" l="0" r="0" t="0"/>
          <a:stretch/>
        </p:blipFill>
        <p:spPr>
          <a:xfrm rot="-250258">
            <a:off x="52799" y="2194547"/>
            <a:ext cx="5052029" cy="5034548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7"/>
          <p:cNvSpPr txBox="1"/>
          <p:nvPr/>
        </p:nvSpPr>
        <p:spPr>
          <a:xfrm>
            <a:off x="5760720" y="601261"/>
            <a:ext cx="6431280" cy="56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VRAGEN?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Misschien heb je vragen na  het bekijken van deze presentatie?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Je kan altijd anoniem chatten met de CLBch@t! 🡪 </a:t>
            </a:r>
            <a:r>
              <a:rPr lang="nl-NL" sz="3200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Klik hier</a:t>
            </a:r>
            <a:endParaRPr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Wil je iets bespreken, hou dan je vraag bij tot je bij ons langskomt.</a:t>
            </a:r>
            <a:endParaRPr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ij CLB Limburg" id="220" name="Google Shape;220;p18"/>
          <p:cNvPicPr preferRelativeResize="0"/>
          <p:nvPr/>
        </p:nvPicPr>
        <p:blipFill rotWithShape="1">
          <a:blip r:embed="rId3">
            <a:alphaModFix amt="14000"/>
          </a:blip>
          <a:srcRect b="0" l="0" r="0" t="0"/>
          <a:stretch/>
        </p:blipFill>
        <p:spPr>
          <a:xfrm rot="-250258">
            <a:off x="52799" y="2194547"/>
            <a:ext cx="5052029" cy="5034548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8"/>
          <p:cNvSpPr txBox="1"/>
          <p:nvPr/>
        </p:nvSpPr>
        <p:spPr>
          <a:xfrm>
            <a:off x="444137" y="601261"/>
            <a:ext cx="11747863" cy="56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4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TOT SLOT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Fijn dat je deze presentatie hebt doorgenomen. Dank je wel!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Je mag die gerust ook tonen aan je mama of papa!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Deze presentatie werd gemaakt door:</a:t>
            </a:r>
            <a:endParaRPr/>
          </a:p>
        </p:txBody>
      </p:sp>
      <p:pic>
        <p:nvPicPr>
          <p:cNvPr id="222" name="Google Shape;22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3171" y="5200106"/>
            <a:ext cx="2280860" cy="1657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49611" y="5200106"/>
            <a:ext cx="2191135" cy="1657894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8"/>
          <p:cNvSpPr txBox="1"/>
          <p:nvPr/>
        </p:nvSpPr>
        <p:spPr>
          <a:xfrm>
            <a:off x="444137" y="6388274"/>
            <a:ext cx="838671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nl-NL" sz="1400">
                <a:solidFill>
                  <a:srgbClr val="0070C0"/>
                </a:solidFill>
                <a:latin typeface="Belleza"/>
                <a:ea typeface="Belleza"/>
                <a:cs typeface="Belleza"/>
                <a:sym typeface="Belleza"/>
              </a:rPr>
              <a:t>Alle gebruikte afbeeldingen en foto’s zijn rechtenvrij en afkomstig van © Freepik.</a:t>
            </a:r>
            <a:endParaRPr i="1" sz="1400">
              <a:solidFill>
                <a:srgbClr val="0070C0"/>
              </a:solidFill>
              <a:latin typeface="Belleza"/>
              <a:ea typeface="Belleza"/>
              <a:cs typeface="Belleza"/>
              <a:sym typeface="Belleza"/>
            </a:endParaRPr>
          </a:p>
        </p:txBody>
      </p:sp>
      <p:sp>
        <p:nvSpPr>
          <p:cNvPr id="225" name="Google Shape;225;p18"/>
          <p:cNvSpPr txBox="1"/>
          <p:nvPr/>
        </p:nvSpPr>
        <p:spPr>
          <a:xfrm rot="-204940">
            <a:off x="1703540" y="3507289"/>
            <a:ext cx="975777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9600">
                <a:solidFill>
                  <a:srgbClr val="009193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Tot binnenkort !</a:t>
            </a:r>
            <a:endParaRPr b="1" sz="9600">
              <a:solidFill>
                <a:srgbClr val="009193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6.googleusercontent.com/PnZAXzjmlyaGeDvCLh_r2CvmZUcUXhCdEj_C0Uta0p_w2YxAtp741TX6JXtLpnCB58-LhWXvm_h9Cb7w-viPjS-OJ6Vrjp9x9jrF_WUcY4lmOhhFe223UaPJLhakHdBFlJEBsOmPY58" id="99" name="Google Shape;9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7017727" y="2024010"/>
            <a:ext cx="5082314" cy="4833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464300"/>
            <a:ext cx="1612900" cy="39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/>
          <p:nvPr/>
        </p:nvSpPr>
        <p:spPr>
          <a:xfrm>
            <a:off x="1612900" y="410966"/>
            <a:ext cx="7294794" cy="2907587"/>
          </a:xfrm>
          <a:prstGeom prst="wedgeRoundRectCallout">
            <a:avLst>
              <a:gd fmla="val 36067" name="adj1"/>
              <a:gd fmla="val 81032" name="adj2"/>
              <a:gd fmla="val 16667" name="adj3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Beste leerling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nl-NL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Binnenkort krijg je een contactmoment bij het CLB. Je kent dat misschien beter onder de naam ‘medisch onderzoek’…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Om jezelf goed voor te bereiden willen we graag samen met jou even stilstaan bij jouw gezondheid. Ben je klaar ?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ij CLB Limburg" id="102" name="Google Shape;102;p2"/>
          <p:cNvPicPr preferRelativeResize="0"/>
          <p:nvPr/>
        </p:nvPicPr>
        <p:blipFill rotWithShape="1">
          <a:blip r:embed="rId5">
            <a:alphaModFix amt="14000"/>
          </a:blip>
          <a:srcRect b="0" l="0" r="0" t="0"/>
          <a:stretch/>
        </p:blipFill>
        <p:spPr>
          <a:xfrm rot="-250258">
            <a:off x="52799" y="2168421"/>
            <a:ext cx="5052029" cy="5034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3.googleusercontent.com/-NRYloB097WFQ5Vo2sOV97eARzWPGzfzQ_k-cJV2g4VSMh6c0TFtgOEf9pba38AxCg79WybEKZvEnDcc7Apl5WqfvhAzlBH1N3inBx1gCSVo8bdIMnvSxdN-WOM27ntbf9dOlHyMgEE" id="107" name="Google Shape;10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2921" y="801384"/>
            <a:ext cx="5962650" cy="596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464300"/>
            <a:ext cx="1612900" cy="39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 txBox="1"/>
          <p:nvPr/>
        </p:nvSpPr>
        <p:spPr>
          <a:xfrm>
            <a:off x="678094" y="462337"/>
            <a:ext cx="6174769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We zullen je wegen en meten.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Op jouw leeftijd zie je kinderen die snel groeien en kinderen die nog veel zullen groeien.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Maak jij je daar zorgen over? </a:t>
            </a:r>
            <a:br>
              <a:rPr lang="nl-NL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Praat dan even met je mama of papa. Misschien was dat bij hen ook zo?</a:t>
            </a:r>
            <a:endParaRPr/>
          </a:p>
        </p:txBody>
      </p:sp>
      <p:pic>
        <p:nvPicPr>
          <p:cNvPr descr="rij CLB Limburg" id="110" name="Google Shape;110;p3"/>
          <p:cNvPicPr preferRelativeResize="0"/>
          <p:nvPr/>
        </p:nvPicPr>
        <p:blipFill rotWithShape="1">
          <a:blip r:embed="rId5">
            <a:alphaModFix amt="14000"/>
          </a:blip>
          <a:srcRect b="0" l="0" r="0" t="0"/>
          <a:stretch/>
        </p:blipFill>
        <p:spPr>
          <a:xfrm rot="-250258">
            <a:off x="52799" y="2168421"/>
            <a:ext cx="5052029" cy="5034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F7FC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3.googleusercontent.com/4-p-1mZZKaQ5eqL5O7ydPDUv8dU7xJnDPfT9-ZLIzkRAGAAG6VDnZ6152Y8nzPpoNPC5Pw_dLUZenK5VKWzO7OpfNRnHxdHf7n76IOWqXs1CRV6wnstp7IYVTUPdt8bcn_Rh7kCsoIg" id="115" name="Google Shape;11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 txBox="1"/>
          <p:nvPr/>
        </p:nvSpPr>
        <p:spPr>
          <a:xfrm>
            <a:off x="818606" y="2400439"/>
            <a:ext cx="10554788" cy="4154984"/>
          </a:xfrm>
          <a:prstGeom prst="rect">
            <a:avLst/>
          </a:prstGeom>
          <a:solidFill>
            <a:schemeClr val="lt1">
              <a:alpha val="83921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Jouw lichaam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Als je nu gaat groeien, verandert ook jouw lichaam. Misschien heb je dat al gemerkt? Of misschien heb je vragen?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Vul je leeftijd in en lees wat er met je lichaam gebeurt in de puberteit.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				🡪 </a:t>
            </a:r>
            <a:r>
              <a:rPr lang="nl-NL" sz="3200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Klik door</a:t>
            </a:r>
            <a:br>
              <a:rPr lang="nl-NL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endParaRPr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ij CLB Limburg" id="117" name="Google Shape;117;p4"/>
          <p:cNvPicPr preferRelativeResize="0"/>
          <p:nvPr/>
        </p:nvPicPr>
        <p:blipFill rotWithShape="1">
          <a:blip r:embed="rId5">
            <a:alphaModFix amt="14000"/>
          </a:blip>
          <a:srcRect b="0" l="0" r="0" t="0"/>
          <a:stretch/>
        </p:blipFill>
        <p:spPr>
          <a:xfrm rot="-250258">
            <a:off x="444684" y="1800337"/>
            <a:ext cx="5052029" cy="5034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ellen eye chart, paper" id="122" name="Google Shape;12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1429" y="627272"/>
            <a:ext cx="5556067" cy="555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464300"/>
            <a:ext cx="1612900" cy="39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5"/>
          <p:cNvSpPr txBox="1"/>
          <p:nvPr/>
        </p:nvSpPr>
        <p:spPr>
          <a:xfrm>
            <a:off x="678094" y="462337"/>
            <a:ext cx="6174769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We zullen ook nakijken of je nog goed ziet.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Kan jij het bord nog makkelijk lezen?</a:t>
            </a:r>
            <a:br>
              <a:rPr lang="nl-NL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Herken je nog iedereen van ver?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Als je dat niet zeker bent, mag je dat zeker laten weten aan de verpleegkundige van het CLB.</a:t>
            </a:r>
            <a:endParaRPr/>
          </a:p>
        </p:txBody>
      </p:sp>
      <p:pic>
        <p:nvPicPr>
          <p:cNvPr descr="rij CLB Limburg" id="125" name="Google Shape;125;p5"/>
          <p:cNvPicPr preferRelativeResize="0"/>
          <p:nvPr/>
        </p:nvPicPr>
        <p:blipFill rotWithShape="1">
          <a:blip r:embed="rId5">
            <a:alphaModFix amt="14000"/>
          </a:blip>
          <a:srcRect b="0" l="0" r="0" t="0"/>
          <a:stretch/>
        </p:blipFill>
        <p:spPr>
          <a:xfrm rot="-250258">
            <a:off x="73348" y="2158146"/>
            <a:ext cx="5052029" cy="5034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4.googleusercontent.com/eGjm8APt9RZjEfPx7waCWo7efEG7BCCiCKtPmUi3mzoffugEfwHgagTdLifSfeaXABHysTTxHBv3evx9F6akLYyFvAhpWRIrg6nBqddcyvc-COZguhvCs_D9nvCTdzXD1ddqgh6S9hk" id="130" name="Google Shape;13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ij CLB Limburg" id="131" name="Google Shape;131;p6"/>
          <p:cNvPicPr preferRelativeResize="0"/>
          <p:nvPr/>
        </p:nvPicPr>
        <p:blipFill rotWithShape="1">
          <a:blip r:embed="rId4">
            <a:alphaModFix amt="14000"/>
          </a:blip>
          <a:srcRect b="0" l="0" r="0" t="0"/>
          <a:stretch/>
        </p:blipFill>
        <p:spPr>
          <a:xfrm rot="657829">
            <a:off x="7306353" y="2040437"/>
            <a:ext cx="5052029" cy="503454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6"/>
          <p:cNvSpPr txBox="1"/>
          <p:nvPr/>
        </p:nvSpPr>
        <p:spPr>
          <a:xfrm>
            <a:off x="5675134" y="768531"/>
            <a:ext cx="6264317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Naar muziek luisteren is fijn!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Maar weet je ook dat dit niet zonder gevaar is?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Je oren zijn gevoeliger dan je denkt!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Doe de </a:t>
            </a:r>
            <a:r>
              <a:rPr b="1" lang="nl-NL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TEST</a:t>
            </a:r>
            <a:r>
              <a:rPr lang="nl-NL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🡪 </a:t>
            </a:r>
            <a:r>
              <a:rPr lang="nl-NL" sz="3200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Klik hier</a:t>
            </a:r>
            <a:endParaRPr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Lees onze </a:t>
            </a:r>
            <a:r>
              <a:rPr b="1" lang="nl-NL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TIPS</a:t>
            </a:r>
            <a:r>
              <a:rPr lang="nl-NL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🡪 </a:t>
            </a:r>
            <a:r>
              <a:rPr lang="nl-NL" sz="3200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Klik hier</a:t>
            </a:r>
            <a:endParaRPr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4.googleusercontent.com/KaPpe_a0t4pYEWttr5CV1Sn_domvGOGe9zhCe1AqA3xFhuCZUzXvbk1-wsp8qWoe7ezGiOTUHjK1kh-64M4C4UtWpTs1DmOe2CHoZzKuPnPjfn2ipM8uWeiXcVIRQHhnPS3BNohC2oM" id="137" name="Google Shape;13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52755" y="0"/>
            <a:ext cx="1304475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ij CLB Limburg" id="138" name="Google Shape;138;p7"/>
          <p:cNvPicPr preferRelativeResize="0"/>
          <p:nvPr/>
        </p:nvPicPr>
        <p:blipFill rotWithShape="1">
          <a:blip r:embed="rId4">
            <a:alphaModFix amt="14000"/>
          </a:blip>
          <a:srcRect b="0" l="0" r="0" t="0"/>
          <a:stretch/>
        </p:blipFill>
        <p:spPr>
          <a:xfrm rot="-250258">
            <a:off x="52799" y="2181485"/>
            <a:ext cx="5052029" cy="5034548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7"/>
          <p:cNvSpPr txBox="1"/>
          <p:nvPr/>
        </p:nvSpPr>
        <p:spPr>
          <a:xfrm>
            <a:off x="5603966" y="219891"/>
            <a:ext cx="6588034" cy="6494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Enkele </a:t>
            </a:r>
            <a:r>
              <a:rPr b="1" lang="nl-NL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TIPS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Zet het volume niet te hoog.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Zorg dat je alles rond jou nog goed hoort.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Gebruik liever een hoofdtelefoon dan oortjes.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Zet het volume van je muziekspeler nooit op het maximum.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 Gun je oren na een uurtje muziek luisteren ook voldoende rust.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5. Kom niet te dicht bij luidsprekers.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6. Gebruik gehoorbescherming als je in de buurt komt van luide machines.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4.googleusercontent.com/WQ2VrvWFTNCrL16ozyVklKFiFmdtw1XuXXbMpt5kmegjyBfAcCRenj2tpZdQ9JHZoT-0St5VEZhAGrT2TT3t90y_3lWsxtmi6epOKaXtakF2kmclmmaxWG5IG8g-rbpO-Zw0SQ1LiY0" id="144" name="Google Shape;14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1990650"/>
            <a:ext cx="5804899" cy="492207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8"/>
          <p:cNvSpPr txBox="1"/>
          <p:nvPr/>
        </p:nvSpPr>
        <p:spPr>
          <a:xfrm>
            <a:off x="4911634" y="219891"/>
            <a:ext cx="7280366" cy="56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4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Wist je dat?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Je best </a:t>
            </a:r>
            <a:r>
              <a:rPr lang="nl-NL" sz="3200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jaarlijks </a:t>
            </a:r>
            <a:r>
              <a:rPr lang="nl-NL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naar de tandarts gaat?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Je ook best </a:t>
            </a:r>
            <a:r>
              <a:rPr lang="nl-NL" sz="3200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twee</a:t>
            </a:r>
            <a:r>
              <a:rPr lang="nl-NL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keer per dag je tanden poetst!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En dat voor minstens </a:t>
            </a:r>
            <a:r>
              <a:rPr lang="nl-NL" sz="3200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twee</a:t>
            </a:r>
            <a:r>
              <a:rPr lang="nl-NL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minuten…</a:t>
            </a:r>
            <a:endParaRPr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Dat is de </a:t>
            </a:r>
            <a:r>
              <a:rPr b="1" lang="nl-NL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 x 2-regel </a:t>
            </a:r>
            <a:r>
              <a:rPr lang="nl-NL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! Makkelijk hé ☺ !</a:t>
            </a:r>
            <a:endParaRPr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19: Het jaar van de goede voornemens | RetailDeta" id="150" name="Google Shape;15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8308"/>
            <a:ext cx="12192000" cy="68496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ij CLB Limburg" id="151" name="Google Shape;151;p9"/>
          <p:cNvPicPr preferRelativeResize="0"/>
          <p:nvPr/>
        </p:nvPicPr>
        <p:blipFill rotWithShape="1">
          <a:blip r:embed="rId4">
            <a:alphaModFix amt="14000"/>
          </a:blip>
          <a:srcRect b="0" l="0" r="0" t="0"/>
          <a:stretch/>
        </p:blipFill>
        <p:spPr>
          <a:xfrm rot="-250258">
            <a:off x="52799" y="2194547"/>
            <a:ext cx="5052029" cy="5034548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9"/>
          <p:cNvSpPr txBox="1"/>
          <p:nvPr/>
        </p:nvSpPr>
        <p:spPr>
          <a:xfrm>
            <a:off x="365760" y="412734"/>
            <a:ext cx="7280366" cy="66171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Eet jij gezond?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Hoeveel FRUIT eet jij?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🡪 </a:t>
            </a:r>
            <a:r>
              <a:rPr lang="nl-NL" sz="32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Klik voor een test!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Hoeveel GROENTEN eet jij?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🡪 </a:t>
            </a:r>
            <a:r>
              <a:rPr lang="nl-NL" sz="32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Klik voor een test!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Wat DRINK jij?</a:t>
            </a:r>
            <a:endParaRPr/>
          </a:p>
          <a:p>
            <a:pPr indent="-571500" lvl="2" marL="1485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🡪"/>
            </a:pPr>
            <a:r>
              <a:rPr b="0" i="0" lang="nl-NL" sz="32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Klik voor een test!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2020-05-15T11:20:03Z</dcterms:created>
  <dc:creator>Microsoft Office-gebruiker</dc:creator>
</cp:coreProperties>
</file>